
<file path=[Content_Types].xml><?xml version="1.0" encoding="utf-8"?>
<Types xmlns="http://schemas.openxmlformats.org/package/2006/content-types"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D67F-58BD-49B6-B6F5-8D41961F8D59}" type="datetimeFigureOut">
              <a:rPr lang="es-CO" smtClean="0"/>
              <a:t>15/03/2014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DC5D-81CB-4B53-A958-E5B6366E929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49907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D67F-58BD-49B6-B6F5-8D41961F8D59}" type="datetimeFigureOut">
              <a:rPr lang="es-CO" smtClean="0"/>
              <a:t>15/03/2014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DC5D-81CB-4B53-A958-E5B6366E929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432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D67F-58BD-49B6-B6F5-8D41961F8D59}" type="datetimeFigureOut">
              <a:rPr lang="es-CO" smtClean="0"/>
              <a:t>15/03/2014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DC5D-81CB-4B53-A958-E5B6366E929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7913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D67F-58BD-49B6-B6F5-8D41961F8D59}" type="datetimeFigureOut">
              <a:rPr lang="es-CO" smtClean="0"/>
              <a:t>15/03/2014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DC5D-81CB-4B53-A958-E5B6366E929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00632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D67F-58BD-49B6-B6F5-8D41961F8D59}" type="datetimeFigureOut">
              <a:rPr lang="es-CO" smtClean="0"/>
              <a:t>15/03/2014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DC5D-81CB-4B53-A958-E5B6366E929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0753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D67F-58BD-49B6-B6F5-8D41961F8D59}" type="datetimeFigureOut">
              <a:rPr lang="es-CO" smtClean="0"/>
              <a:t>15/03/2014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DC5D-81CB-4B53-A958-E5B6366E929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2525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D67F-58BD-49B6-B6F5-8D41961F8D59}" type="datetimeFigureOut">
              <a:rPr lang="es-CO" smtClean="0"/>
              <a:t>15/03/2014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DC5D-81CB-4B53-A958-E5B6366E929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40332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D67F-58BD-49B6-B6F5-8D41961F8D59}" type="datetimeFigureOut">
              <a:rPr lang="es-CO" smtClean="0"/>
              <a:t>15/03/2014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DC5D-81CB-4B53-A958-E5B6366E929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59783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D67F-58BD-49B6-B6F5-8D41961F8D59}" type="datetimeFigureOut">
              <a:rPr lang="es-CO" smtClean="0"/>
              <a:t>15/03/2014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DC5D-81CB-4B53-A958-E5B6366E929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0351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D67F-58BD-49B6-B6F5-8D41961F8D59}" type="datetimeFigureOut">
              <a:rPr lang="es-CO" smtClean="0"/>
              <a:t>15/03/2014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DC5D-81CB-4B53-A958-E5B6366E929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96689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D67F-58BD-49B6-B6F5-8D41961F8D59}" type="datetimeFigureOut">
              <a:rPr lang="es-CO" smtClean="0"/>
              <a:t>15/03/2014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DC5D-81CB-4B53-A958-E5B6366E929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6891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3D67F-58BD-49B6-B6F5-8D41961F8D59}" type="datetimeFigureOut">
              <a:rPr lang="es-CO" smtClean="0"/>
              <a:t>15/03/2014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EDC5D-81CB-4B53-A958-E5B6366E929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4415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Bibliografias.docx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TALLER%20MEDIDAS%20DE%20ALMACENAMIENTO%20SOLUCION%20SISTEMAS%20ARALI.xlsx" TargetMode="External"/><Relationship Id="rId5" Type="http://schemas.openxmlformats.org/officeDocument/2006/relationships/slide" Target="slide3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ulaclic.es/guia-windows8/t_2_2.htm#ap_02_03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268266" y="546107"/>
            <a:ext cx="38100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WINDOWS 8</a:t>
            </a:r>
            <a:endParaRPr lang="es-E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5" name="Rectángulo 4">
            <a:hlinkClick r:id="rId2" action="ppaction://hlinksldjump"/>
          </p:cNvPr>
          <p:cNvSpPr/>
          <p:nvPr/>
        </p:nvSpPr>
        <p:spPr>
          <a:xfrm>
            <a:off x="1097992" y="1621750"/>
            <a:ext cx="2904051" cy="5409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3600" b="1" dirty="0" smtClean="0">
                <a:hlinkClick r:id="rId2" action="ppaction://hlinksldjump"/>
              </a:rPr>
              <a:t>Que</a:t>
            </a:r>
            <a:r>
              <a:rPr lang="es-CO" sz="3600" b="1" dirty="0" smtClean="0"/>
              <a:t> es…</a:t>
            </a:r>
            <a:endParaRPr lang="es-CO" sz="3600" b="1" dirty="0"/>
          </a:p>
        </p:txBody>
      </p:sp>
      <p:sp>
        <p:nvSpPr>
          <p:cNvPr id="6" name="Rectángulo 5"/>
          <p:cNvSpPr/>
          <p:nvPr/>
        </p:nvSpPr>
        <p:spPr>
          <a:xfrm>
            <a:off x="1097992" y="2404144"/>
            <a:ext cx="5035641" cy="620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CO" sz="3600" b="1" dirty="0" smtClean="0"/>
          </a:p>
          <a:p>
            <a:r>
              <a:rPr lang="es-CO" sz="3600" b="1" dirty="0" smtClean="0"/>
              <a:t>Partes Fundamentales</a:t>
            </a:r>
          </a:p>
          <a:p>
            <a:endParaRPr lang="es-CO" sz="3600" b="1" dirty="0"/>
          </a:p>
        </p:txBody>
      </p:sp>
      <p:sp>
        <p:nvSpPr>
          <p:cNvPr id="7" name="Rectángulo 6"/>
          <p:cNvSpPr/>
          <p:nvPr/>
        </p:nvSpPr>
        <p:spPr>
          <a:xfrm>
            <a:off x="1097992" y="3265955"/>
            <a:ext cx="2730321" cy="5409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3600" b="1" dirty="0" smtClean="0">
                <a:hlinkClick r:id="rId3" action="ppaction://hlinkfile"/>
              </a:rPr>
              <a:t>Bibliografía</a:t>
            </a:r>
            <a:endParaRPr lang="es-CO" sz="3600" b="1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0233" y="1584101"/>
            <a:ext cx="3451806" cy="3593016"/>
          </a:xfrm>
          <a:prstGeom prst="rect">
            <a:avLst/>
          </a:prstGeom>
        </p:spPr>
      </p:pic>
      <p:sp>
        <p:nvSpPr>
          <p:cNvPr id="11" name="Rectángulo 10"/>
          <p:cNvSpPr/>
          <p:nvPr/>
        </p:nvSpPr>
        <p:spPr>
          <a:xfrm>
            <a:off x="1067942" y="4048349"/>
            <a:ext cx="2547870" cy="5409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3600" b="1" dirty="0" smtClean="0">
                <a:hlinkClick r:id="rId5" action="ppaction://hlinksldjump"/>
              </a:rPr>
              <a:t>Video</a:t>
            </a:r>
            <a:endParaRPr lang="es-CO" sz="3600" b="1" dirty="0" smtClean="0"/>
          </a:p>
        </p:txBody>
      </p:sp>
      <p:sp>
        <p:nvSpPr>
          <p:cNvPr id="12" name="Rectángulo 11"/>
          <p:cNvSpPr/>
          <p:nvPr/>
        </p:nvSpPr>
        <p:spPr>
          <a:xfrm>
            <a:off x="1067941" y="4830743"/>
            <a:ext cx="2934101" cy="5409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3600" b="1" dirty="0" smtClean="0">
                <a:hlinkClick r:id="rId6" action="ppaction://hlinkfile"/>
              </a:rPr>
              <a:t>Conversiones</a:t>
            </a:r>
            <a:endParaRPr lang="es-CO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373941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4794690" y="546107"/>
            <a:ext cx="27571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QUE ES…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6812924" y="2009303"/>
            <a:ext cx="425002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Windows 8 es la versión actual del sistema operativo de Microsoft Windows, producido por Microsoft para su uso en computadoras personales, incluidas computadoras de escritorio en casa y de negocios, computadoras portátiles, </a:t>
            </a:r>
            <a:r>
              <a:rPr lang="es-CO" sz="24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netbooks</a:t>
            </a:r>
            <a:r>
              <a:rPr lang="es-CO" sz="2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tabletas, servidores y centros multimedia. ...</a:t>
            </a:r>
            <a:endParaRPr lang="es-CO" sz="2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10" y="2009303"/>
            <a:ext cx="5715000" cy="3670280"/>
          </a:xfrm>
          <a:prstGeom prst="rect">
            <a:avLst/>
          </a:prstGeom>
        </p:spPr>
      </p:pic>
      <p:sp>
        <p:nvSpPr>
          <p:cNvPr id="6" name="Rectángulo 5">
            <a:hlinkClick r:id="rId3" action="ppaction://hlinksldjump"/>
          </p:cNvPr>
          <p:cNvSpPr/>
          <p:nvPr/>
        </p:nvSpPr>
        <p:spPr>
          <a:xfrm>
            <a:off x="3880290" y="6219449"/>
            <a:ext cx="2137893" cy="367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REGRESAR</a:t>
            </a:r>
          </a:p>
        </p:txBody>
      </p:sp>
    </p:spTree>
    <p:extLst>
      <p:ext uri="{BB962C8B-B14F-4D97-AF65-F5344CB8AC3E}">
        <p14:creationId xmlns:p14="http://schemas.microsoft.com/office/powerpoint/2010/main" val="134802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hlinkClick r:id="rId4" action="ppaction://hlinksldjump"/>
          </p:cNvPr>
          <p:cNvSpPr/>
          <p:nvPr/>
        </p:nvSpPr>
        <p:spPr>
          <a:xfrm>
            <a:off x="4665901" y="5987630"/>
            <a:ext cx="2137893" cy="367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REGRESAR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30" name="ShockwaveFlash1" r:id="rId2" imgW="9736200" imgH="4675320"/>
        </mc:Choice>
        <mc:Fallback>
          <p:control name="ShockwaveFlash1" r:id="rId2" imgW="9736200" imgH="4675320">
            <p:pic>
              <p:nvPicPr>
                <p:cNvPr id="2" name="ShockwaveFlash1"/>
                <p:cNvPicPr>
                  <a:picLocks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85611" y="385764"/>
                  <a:ext cx="9736428" cy="4675634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39237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34862" y="2343955"/>
            <a:ext cx="8718998" cy="7727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Para </a:t>
            </a:r>
            <a:r>
              <a:rPr lang="es-CO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"/>
              </a:rPr>
              <a:t>complementar</a:t>
            </a:r>
            <a:r>
              <a:rPr lang="es-CO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el tema presione Clic…</a:t>
            </a:r>
            <a:r>
              <a:rPr lang="es-CO" dirty="0" smtClean="0"/>
              <a:t>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7552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68</Words>
  <Application>Microsoft Office PowerPoint</Application>
  <PresentationFormat>Panorámica</PresentationFormat>
  <Paragraphs>12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01065-10</dc:creator>
  <cp:lastModifiedBy>01065-10</cp:lastModifiedBy>
  <cp:revision>10</cp:revision>
  <dcterms:created xsi:type="dcterms:W3CDTF">2014-03-15T11:44:39Z</dcterms:created>
  <dcterms:modified xsi:type="dcterms:W3CDTF">2014-03-15T13:00:52Z</dcterms:modified>
</cp:coreProperties>
</file>